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8" r:id="rId8"/>
    <p:sldId id="260" r:id="rId9"/>
    <p:sldId id="261" r:id="rId10"/>
    <p:sldId id="265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A089B-1849-4E96-99DA-F6692EAE987D}" type="datetimeFigureOut">
              <a:rPr lang="ru-RU" smtClean="0"/>
              <a:pPr/>
              <a:t>11.03.2012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C7260-DA77-440C-823B-0D39EEAA8D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00043"/>
            <a:ext cx="8643998" cy="1285883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sz="4000" b="1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СКАЗКИ ДЕДУШКИ КОРНЕЯ</a:t>
            </a:r>
            <a:endParaRPr lang="ru-RU" sz="4000" b="1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15016"/>
            <a:ext cx="6400800" cy="1142984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sz="2000" b="1" i="1" dirty="0" smtClean="0">
                <a:ln>
                  <a:solidFill>
                    <a:srgbClr val="00B050"/>
                  </a:solidFill>
                </a:ln>
                <a:latin typeface="Times New Roman" pitchFamily="18" charset="0"/>
                <a:cs typeface="Times New Roman" pitchFamily="18" charset="0"/>
              </a:rPr>
              <a:t>ПРЕЗЕНТАЦИЯ-ВИКТОРИНА</a:t>
            </a:r>
            <a:endParaRPr lang="ru-RU" sz="2000" b="1" i="1" dirty="0">
              <a:ln>
                <a:solidFill>
                  <a:srgbClr val="00B05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ЧУКОВСКИ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85860"/>
            <a:ext cx="4000528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едорино го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721523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ln>
                  <a:solidFill>
                    <a:srgbClr val="FF0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“ФЕДОРИНО ГОРЕ”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n>
                  <a:solidFill>
                    <a:srgbClr val="00B0F0"/>
                  </a:solidFill>
                </a:ln>
                <a:latin typeface="Times New Roman" pitchFamily="18" charset="0"/>
                <a:cs typeface="Times New Roman" pitchFamily="18" charset="0"/>
              </a:rPr>
              <a:t>ИСПРАВЬТЕ НАЗВАНИЯ СТИХОТВОРЕНИЙ</a:t>
            </a:r>
            <a:endParaRPr lang="ru-RU" sz="2000" b="1" dirty="0">
              <a:ln>
                <a:solidFill>
                  <a:srgbClr val="00B0F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prstTxWarp prst="textWave1">
              <a:avLst/>
            </a:prstTxWarp>
            <a:normAutofit lnSpcReduction="10000"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КАРМАЛЕЙ</a:t>
            </a: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КРАШЕНОЕ СОЛНЦЕ</a:t>
            </a: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КУТАНИЦА</a:t>
            </a: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МОКДОД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ЫР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МУЗА-ЦОКОТУХА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ПИЛ НА СВЕТЕ ЧЕЛОВЕК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ФЕДОРИНО МОРЕ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ХУДО-ДЕРЕВО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85728"/>
            <a:ext cx="9144000" cy="657227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5728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85728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285728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285728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285728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285728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29520" y="285728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857232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857232"/>
            <a:ext cx="714380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857232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428992" y="857232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29124" y="857232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429256" y="857232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857232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29520" y="857232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1428736"/>
            <a:ext cx="71438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214414" y="1428736"/>
            <a:ext cx="857256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43108" y="1428736"/>
            <a:ext cx="714380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071802" y="1428736"/>
            <a:ext cx="71438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57620" y="1428736"/>
            <a:ext cx="71438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714876" y="1428736"/>
            <a:ext cx="71438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572132" y="1428736"/>
            <a:ext cx="71438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357950" y="1428736"/>
            <a:ext cx="78581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286644" y="1428736"/>
            <a:ext cx="78581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Щ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143900" y="1428736"/>
            <a:ext cx="71438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14282" y="2000240"/>
            <a:ext cx="9144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285852" y="2000240"/>
            <a:ext cx="9144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285984" y="2000240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64" y="2000240"/>
            <a:ext cx="642942" cy="5715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000628" y="2000240"/>
            <a:ext cx="9144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4000496" y="2000240"/>
            <a:ext cx="9144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001024" y="2000240"/>
            <a:ext cx="9144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000892" y="2000240"/>
            <a:ext cx="9144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000760" y="2000240"/>
            <a:ext cx="9144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7143768" y="2714620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Ы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072198" y="2714620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000628" y="2714620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714744" y="2714620"/>
            <a:ext cx="914400" cy="500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714612" y="2714620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571604" y="2714620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14282" y="2714620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8229600" y="2714620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929454" y="5786454"/>
            <a:ext cx="914400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715008" y="4500570"/>
            <a:ext cx="785818" cy="500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7643834" y="6286520"/>
            <a:ext cx="771524" cy="3571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357554" y="3357562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785918" y="3357562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3357562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1500166" y="4572008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214282" y="4572008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285852" y="4000504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4000504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000232" y="6286520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85720" y="6286520"/>
            <a:ext cx="914400" cy="414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ФЕ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500166" y="5214950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85720" y="5214950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357950" y="5214950"/>
            <a:ext cx="714380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143504" y="4000504"/>
            <a:ext cx="714380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572264" y="3429000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429256" y="3357562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429124" y="3286124"/>
            <a:ext cx="714380" cy="500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500958" y="4000504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Й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143636" y="4000504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4143372" y="4000504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3286116" y="4000504"/>
            <a:ext cx="71438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2285984" y="4000504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6715140" y="4500570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4286248" y="4572008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3000364" y="4572008"/>
            <a:ext cx="91440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929058" y="5214950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2571736" y="5214950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358082" y="5214950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5214942" y="5214950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786446" y="5786454"/>
            <a:ext cx="91440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4714876" y="5786454"/>
            <a:ext cx="914400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3571868" y="5786454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2428860" y="5786454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</a:t>
            </a:r>
            <a:endParaRPr lang="ru-RU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285852" y="5786454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Е</a:t>
            </a:r>
            <a:endParaRPr lang="ru-RU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285720" y="5786454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8572496" y="6286520"/>
            <a:ext cx="571504" cy="34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</a:t>
            </a:r>
            <a:endParaRPr lang="ru-RU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929190" y="6286520"/>
            <a:ext cx="914400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</a:t>
            </a:r>
            <a:endParaRPr lang="ru-RU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3643306" y="6286520"/>
            <a:ext cx="91440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6215074" y="6286520"/>
            <a:ext cx="914400" cy="4143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89" name="Прямоугольник 88"/>
          <p:cNvSpPr/>
          <p:nvPr/>
        </p:nvSpPr>
        <p:spPr>
          <a:xfrm>
            <a:off x="428596" y="285728"/>
            <a:ext cx="914400" cy="4286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</a:t>
            </a:r>
            <a:endParaRPr lang="ru-RU" dirty="0"/>
          </a:p>
        </p:txBody>
      </p:sp>
      <p:sp>
        <p:nvSpPr>
          <p:cNvPr id="91" name="TextBox 90"/>
          <p:cNvSpPr txBox="1"/>
          <p:nvPr/>
        </p:nvSpPr>
        <p:spPr>
          <a:xfrm rot="10800000" flipV="1">
            <a:off x="296172" y="-43061"/>
            <a:ext cx="84930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ГОЛОВОЛОМКА «ГДЕ ЖИЛ К.И.ЧУКОВСКИЙ?»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сорока минутах езды от столицы в посёлке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Переделкино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среди берёз и сосен в небольшом загородном доме много лет жил высокий седой человек, которого знали по всей нашей стране, и даже за её пределами.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цветі\3304587_e9f3ee3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429669"/>
            <a:ext cx="4286250" cy="2867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00364" y="5143512"/>
            <a:ext cx="3786214" cy="1000132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Корней Иванович Чуковский (1882-1969) – один из первых поэтов, чьи стихи узнаются  в раннем детстве.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92288" y="5786454"/>
            <a:ext cx="6208736" cy="1071546"/>
          </a:xfrm>
        </p:spPr>
        <p:txBody>
          <a:bodyPr>
            <a:prstTxWarp prst="textDeflateTop">
              <a:avLst/>
            </a:prstTxWarp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Едва ребёнок вырос из пелёнок, а рядом уже</a:t>
            </a:r>
          </a:p>
          <a:p>
            <a:r>
              <a:rPr lang="ru-RU" sz="4000" dirty="0" smtClean="0">
                <a:ln>
                  <a:solidFill>
                    <a:srgbClr val="FF0000"/>
                  </a:solidFill>
                </a:ln>
                <a:latin typeface="Times New Roman" pitchFamily="18" charset="0"/>
                <a:cs typeface="Times New Roman" pitchFamily="18" charset="0"/>
              </a:rPr>
              <a:t>МУХА-ЦОКОТУХА</a:t>
            </a:r>
            <a:endParaRPr lang="ru-RU" sz="4000" dirty="0">
              <a:ln>
                <a:solidFill>
                  <a:srgbClr val="FF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Documents and Settings\Admin\Рабочий стол\ЧУКОВСКИЙ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12843" b="12843"/>
          <a:stretch>
            <a:fillRect/>
          </a:stretch>
        </p:blipFill>
        <p:spPr bwMode="auto">
          <a:xfrm>
            <a:off x="1285852" y="1"/>
            <a:ext cx="6072230" cy="51435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ashreg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build="p"/>
      <p:bldP spid="9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Муха-цокотуха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4254" b="4254"/>
          <a:stretch>
            <a:fillRect/>
          </a:stretch>
        </p:blipFill>
        <p:spPr bwMode="auto">
          <a:xfrm>
            <a:off x="1214414" y="285728"/>
            <a:ext cx="7000924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ТАРАКАНИЩЕ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Tarakanishch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285875"/>
            <a:ext cx="5643601" cy="5357813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крокодил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Admin\Рабочий стол\Крокодил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142984"/>
            <a:ext cx="5715040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 rot="15811269">
            <a:off x="3136093" y="1435883"/>
            <a:ext cx="1071570" cy="914400"/>
          </a:xfrm>
          <a:prstGeom prst="teardrop">
            <a:avLst>
              <a:gd name="adj" fmla="val 1325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БАРМ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Капля 4"/>
          <p:cNvSpPr/>
          <p:nvPr/>
        </p:nvSpPr>
        <p:spPr>
          <a:xfrm rot="991385">
            <a:off x="4583625" y="1440360"/>
            <a:ext cx="914400" cy="914400"/>
          </a:xfrm>
          <a:prstGeom prst="teardrop">
            <a:avLst>
              <a:gd name="adj" fmla="val 1129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КРО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Капля 5"/>
          <p:cNvSpPr/>
          <p:nvPr/>
        </p:nvSpPr>
        <p:spPr>
          <a:xfrm rot="1065496">
            <a:off x="4929190" y="2428868"/>
            <a:ext cx="914400" cy="914400"/>
          </a:xfrm>
          <a:prstGeom prst="teardrop">
            <a:avLst>
              <a:gd name="adj" fmla="val 93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ПУТ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апля 6"/>
          <p:cNvSpPr/>
          <p:nvPr/>
        </p:nvSpPr>
        <p:spPr>
          <a:xfrm rot="16200000">
            <a:off x="3040013" y="2539955"/>
            <a:ext cx="914400" cy="914400"/>
          </a:xfrm>
          <a:prstGeom prst="teardrop">
            <a:avLst>
              <a:gd name="adj" fmla="val 130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МОЙ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Капля 7"/>
          <p:cNvSpPr/>
          <p:nvPr/>
        </p:nvSpPr>
        <p:spPr>
          <a:xfrm rot="19000857">
            <a:off x="3929058" y="500042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АЙ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апля 8"/>
          <p:cNvSpPr/>
          <p:nvPr/>
        </p:nvSpPr>
        <p:spPr>
          <a:xfrm rot="15880440">
            <a:off x="2969391" y="3898092"/>
            <a:ext cx="914400" cy="914400"/>
          </a:xfrm>
          <a:prstGeom prst="teardrop">
            <a:avLst>
              <a:gd name="adj" fmla="val 107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ТАРА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апля 9"/>
          <p:cNvSpPr/>
          <p:nvPr/>
        </p:nvSpPr>
        <p:spPr>
          <a:xfrm rot="1401701">
            <a:off x="4857752" y="3929066"/>
            <a:ext cx="914400" cy="91440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ТЕЛЕ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5984" y="5000636"/>
            <a:ext cx="3357586" cy="81010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8206"/>
              </a:avLst>
            </a:prstTxWarp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КОНКУРС      “ЧУДО-ДЕРЕВО”</a:t>
            </a:r>
          </a:p>
          <a:p>
            <a:endParaRPr lang="uk-UA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0496" y="5786454"/>
            <a:ext cx="4500594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Отгадайте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названия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сказок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Чуковского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1" grpId="1"/>
      <p:bldP spid="13" grpId="1"/>
      <p:bldP spid="13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200</Words>
  <Application>Microsoft Office PowerPoint</Application>
  <PresentationFormat>Экран (4:3)</PresentationFormat>
  <Paragraphs>119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СКАЗКИ ДЕДУШКИ КОРНЕЯ</vt:lpstr>
      <vt:lpstr>В сорока минутах езды от столицы в посёлке Переделкино, среди берёз и сосен в небольшом загородном доме много лет жил высокий седой человек, которого знали по всей нашей стране, и даже за её пределами.</vt:lpstr>
      <vt:lpstr>Корней Иванович Чуковский (1882-1969) – один из первых поэтов, чьи стихи узнаются  в раннем детстве.</vt:lpstr>
      <vt:lpstr>Слайд 4</vt:lpstr>
      <vt:lpstr>Слайд 5</vt:lpstr>
      <vt:lpstr>ТАРАКАНИЩЕ</vt:lpstr>
      <vt:lpstr>Слайд 7</vt:lpstr>
      <vt:lpstr>крокодил</vt:lpstr>
      <vt:lpstr>Слайд 9</vt:lpstr>
      <vt:lpstr>Слайд 10</vt:lpstr>
      <vt:lpstr>КОНКУРС “ФЕДОРИНО ГОРЕ” ИСПРАВЬТЕ НАЗВАНИЯ СТИХОТВОРЕНИЙ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ДЕДУШКИ КОРНЕЯ</dc:title>
  <dc:creator>Admin</dc:creator>
  <cp:lastModifiedBy>Admin</cp:lastModifiedBy>
  <cp:revision>27</cp:revision>
  <dcterms:created xsi:type="dcterms:W3CDTF">2012-01-08T07:16:41Z</dcterms:created>
  <dcterms:modified xsi:type="dcterms:W3CDTF">2012-03-11T16:35:44Z</dcterms:modified>
</cp:coreProperties>
</file>