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87" r:id="rId4"/>
    <p:sldId id="257" r:id="rId5"/>
    <p:sldId id="281" r:id="rId6"/>
    <p:sldId id="282" r:id="rId7"/>
    <p:sldId id="283" r:id="rId8"/>
    <p:sldId id="284" r:id="rId9"/>
    <p:sldId id="285" r:id="rId10"/>
    <p:sldId id="263" r:id="rId11"/>
    <p:sldId id="264" r:id="rId12"/>
    <p:sldId id="265" r:id="rId13"/>
    <p:sldId id="266" r:id="rId14"/>
    <p:sldId id="267" r:id="rId15"/>
    <p:sldId id="277" r:id="rId16"/>
    <p:sldId id="268" r:id="rId17"/>
    <p:sldId id="269" r:id="rId18"/>
    <p:sldId id="270" r:id="rId19"/>
    <p:sldId id="278" r:id="rId20"/>
    <p:sldId id="271" r:id="rId21"/>
    <p:sldId id="286" r:id="rId22"/>
    <p:sldId id="272" r:id="rId23"/>
    <p:sldId id="273" r:id="rId24"/>
    <p:sldId id="274" r:id="rId25"/>
    <p:sldId id="275" r:id="rId26"/>
    <p:sldId id="276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 autoAdjust="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omkrat" panose="020BE200000000000000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EFE8"/>
          </a:solidFill>
        </p:spPr>
        <p:txBody>
          <a:bodyPr/>
          <a:lstStyle>
            <a:lvl1pPr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omkrat" panose="020BE200000000000000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petrovka.ua/thumbs/164554----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petrovka.ua/thumbs/136881----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go.mail.ru/redir?q=%D0%91%D0%BE%D0%BD%D0%B4%D0%B0%D1%80%20%20%D0%AE.%20%D0%A4%D1%83%D1%82%D0%B1%D0%BE%D0%BB%D1%8C%D0%BD%D1%96%20%D0%BF%D1%80%D0%B8%D0%B3%D0%BE%D0%B4%D0%B8&amp;via_page=1&amp;type=sr&amp;redir=eJwBeACH_2h0dHA6Ly9ncmVua2EudWEvNzY5NTUvRnV0Ym9sLW5pLXByaWdvZGkA0JHQvtC90LTQsNGAICDQri4g0KTRg9GC0LHQvtC70YzQvdGWINC_0YDQuNCz0L7QtNC4ADE0OTE0MDE2MDcACObSdJtO8HM4cC1z6IfS7A5mO0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redir?q=%D0%AE%D0%BB%D0%B8%D1%8F%20%D0%9B%D0%B0%D0%B2%D1%80%D1%8F%D1%88%D0%B8%D0%BD%D0%B0%20%D0%96%D0%B0%D1%80%D0%BA%D0%B8%D0%B9%20%D0%BB%D0%B5%D0%B4.%20%D0%A1%D0%BB%D0%B5%D0%B7%D1%8B%20%D1%81%D0%B8%D0%BB%D1%8C%D0%BD%D0%BE%D0%B9%20%D0%B6%D0%B5%D0%BD%D1%89%D0%B8%D0%BD%D1%8B&amp;via_page=1&amp;type=sr&amp;redir=eJzLKCkpsNLXL0nVzU4sytQrKtUvyM9JrcrLT9U3srQw1SvIKGC4sO7C7gs7LvYrXJh9YcOFTRcbLvZf7Liw48LeCxsULky7sOFiw4VdQO5OBaCyrRe26ClcWAhmbb_YrXCxESiz-2IPUPE-kIptQPG9FztBui92MxiaWBqaGBiYmJgwyLenP91TH72oaNGqwJ-PbjcCAHWlVSA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mail.ru/redir?q=%D0%90%D0%BD%D0%B0%D1%82%D0%BE%D0%BB%D0%B8%D0%B9%20%D0%93%D0%BE%D0%BB%D1%83%D0%B1%D0%B5%D0%B2.%20%D0%9D%D0%B8%D0%BA%D1%82%D0%BE%20%D0%BD%D0%B5%20%D0%BB%D1%8E%D0%B1%D0%B8%D1%82%20%D0%9A%D1%80%D0%BE%D0%BA%D0%BE%D0%B4%D0%B8%D0%BB%D0%B0.&amp;via_page=1&amp;type=sr&amp;redir=eJzLKCkpsNLXT0vMK0pNTNErKtVPys_P1jcxMbOwMLTQZ7gw4cLeCxsuNl3Yd2H3hR0XdipcmAxiXmy-sPHC1gub9BQuzAUK7wIpUACq3KoAlOsDyu242KRwYdbFBqDiXUC8Baho94UNegyGJpaGJhbmlgZGDOXRcY0v5JfzK9-W0lg38XghAM70SY4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knigi.org/uploads/posts/2012-03/1331754365_1326487534_enciklopedia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13046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Книга – спорт – дружба – олімпіада - МИР</a:t>
            </a:r>
            <a:endParaRPr lang="uk-UA" sz="36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000108"/>
            <a:ext cx="4369118" cy="1415578"/>
          </a:xfrm>
        </p:spPr>
        <p:txBody>
          <a:bodyPr>
            <a:normAutofit fontScale="62500" lnSpcReduction="20000"/>
          </a:bodyPr>
          <a:lstStyle/>
          <a:p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Віртуальна виставка</a:t>
            </a:r>
          </a:p>
          <a:p>
            <a:r>
              <a:rPr lang="uk-UA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9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143380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зазначив Президент Національного олімпійського комітету Сергій Бубка, "Книга завжди була, є і буде джерелом мудрості та знань, найкращим порадником та надійним помічником. "Олімпійська книга" відкриє великий і цікавий світ спорту з його непідробними емоціями, фантастичними перемогами та умінням впевнено йти до своєї мети"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85728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Курахівська ЗОШ І-ІІІ ступенів №1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621508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Курахове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andia.ru/text/79/302/images/image008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285992"/>
            <a:ext cx="3790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Autofit/>
          </a:bodyPr>
          <a:lstStyle/>
          <a:p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М.М. Твій олімпійський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путівник.-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.- К.: Олімпійська література, 2011.- 120 с., іл.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 навчальному посібнику подано інформацію про історію Олімпійських ігор, становлення та розвиток сучасного олімпійського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руху,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основні принципи, значущість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олімпізму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для суспільства та кожної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людини.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Книга знайомить з олімпійськими видами спорту та досягненнями атлетів світу й України в Олімпійських іграх.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Книга буде цікавою для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учнів, учителів загальноосвітніх шкіл, ліцеїв, гімназій та широкого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кола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читачів, які цікавляться олімпійським спортом.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nadoest.com/prosmotr/383/382186/382186_html_40f02d2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3143250" cy="27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6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357166"/>
            <a:ext cx="5399460" cy="1143000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Олімпійська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арена. Журнал: Спеціальний проект.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Зірки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олімпійського спорту України 1994 – 2008.- К.: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АТ «Олімпійська арена», 2011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nadoest.com/prosmotr/383/382186/382186_html_12a8445c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1432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29058" y="2214554"/>
            <a:ext cx="4536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 цьому виданні зібрані унікальні матеріали про перемоги українських олімпійців за період, коли Україна виступала на головних спортивних стартах планети окремою командою – з 1994 по 2008 роки. Олімпійці відверто розповідають, яким нелегким і довгим був їхній шлях до олімпійського п’єдесталу, не соромлячись, зізнаються в помилках чи невдоволенні іншим, крім першого, місцем.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Autofit/>
          </a:bodyPr>
          <a:lstStyle/>
          <a:p>
            <a:pPr algn="l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Бубка С.Н.,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М.М. Перша російська олімпіада. Київ 1913.- К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.: Олімпійська література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shag.com.ua/olimpijseka-kniga-na-cij-storinci-vi-mojete-poznajomitise-z-kn/15199_html_m3bfbaba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52028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07904" y="2060848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Книга присвячена Першій російській олімпіаді, яка пройшла у Києві в 1913 році. 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 цьому ілюстрованому виданні розповідається про спортивне життя нашої столиці на початку ХХ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століття,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тут багато світлин Києва, які були зроблені до першої світової війни.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Для учнів середнього і старшого шкільного віку, вчителів та широкого загалу читачів, які цікавляться олімпійським спортом</a:t>
            </a:r>
            <a:r>
              <a:rPr lang="uk-UA" b="1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30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Бубка С.Н.,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М.М. Олімпійське сузір’я України: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Атлети.-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К.: Олімпійська література, 2013.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Книга Олімпійське сузір'я України атлети. Львов - изображение 1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03468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Книга Олімпійське сузір'я України атлети. Львов - изображение 2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221088"/>
            <a:ext cx="3886200" cy="2178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139952" y="1340768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Видання пропонує екскурс в історію досягнень українських атлетів в олімпійському русі.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Багатий ілюстративний матеріал – плакати, олімпійські та пам’ятні медалі, смолоскипи, талісмани, значки, марки та інші атрибути міст-господарів Олімпійських ігор дозволять читачеві поринути в атмосферу найважливіших спортивних подій кожного чотириріччя</a:t>
            </a:r>
            <a:r>
              <a:rPr lang="uk-UA" b="1" dirty="0"/>
              <a:t>.</a:t>
            </a:r>
            <a:r>
              <a:rPr lang="uk-U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06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Бубка С.Н.,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М.М. Олімпійське сузір’я України: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Тренери.-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К.: Олімпійська література, 2011.- 252 с.: іл.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Олімпійське сузір'я України тренери Львов - изображение 2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509120"/>
            <a:ext cx="3886200" cy="217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Олімпійське сузір'я України тренери Львов - изображение 1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95232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83968" y="917912"/>
            <a:ext cx="4464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Автори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відомий чемпіон Олімпійських ігор, заслужений майстер спорту з легкої атлетики у стрибках із жердиною Сергій Назарович Бубка та доктор педагогічних наук, професор, дійсний член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Української академії наук – Марія Михайлівна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пропонують екскурс в історію досягнень українських спортсменів і тренерів.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Книга містить загальну характеристику літніх та зимових Олімпійських ігор, починаючи з 1952 року, в ній подано інформацію про олімпійські, світові, європейські спортивні досягнення олімпійських медалістів України. 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ХХІІ зимові Олімпійські ігри. Сочі-2014 : Навчальне видання /За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ред.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Булатової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М.М. - К.: Національний Олімпійський комітет України, 2013.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shag.com.ua/olimpijseka-kniga-na-cij-storinci-vi-mojete-poznajomitise-z-kn/15199_html_m5c3f624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592288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35896" y="1844824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 навчальному посібнику розкрито особливості підготовки і проведення ХХІІ зимових Олімпійських ігор. Посібник знайомить з символами, церемонією та організацією Ігор; видами спорту, що увійшли до олімпійської програми; календарем олімпійських змагань; унікальними спортивними спорудами.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Для учнів середнього і старшого шкільного віку, вчителів та широкого загалу читачів, які цікавляться олімпійським спортом.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810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00042"/>
            <a:ext cx="6143668" cy="100811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Твій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перший олімпійський путівник :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/ за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ред. М.М.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Булатової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– вид. 2-ге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– К. : Олімп. л-ра, 2007. – 103 с. : іл.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shag.com.ua/olimpijseka-kniga-na-cij-storinci-vi-mojete-poznajomitise-z-kn/15199_html_326236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376264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87824" y="1700808"/>
            <a:ext cx="6048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Сторінки навчального посібника розкриють читачеві всю олімпійську історію – від Олімпійських ігор Стародавньої Греції до останніх Ігор Олімпіад, становлення та розвиток сучасного олімпійського руху, основні принципи, значущість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олімпізму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для суспільства та кожної людини.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Путівник познайомить з олімпійськими видами спорту та досягненнями атлетів світу й України в Олімпійських іграх, допоможе відкрити для себе значення найголовніших олімпійських принципів та ідей, сутність прапору та емблеми Ігор.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Крім цього, путівник дає можливість самостійно удосконалювати свої знання, відповідаючи на запитання та виконуючи наведені завдання.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Ілюстроване видання розраховане на учнів, учителів загальноосвітніх шкіл, ліцеїв, гімназій та широкого загалу читачів, які цікавляться олімпійським спортом.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87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М.М.Твій олімпійський путівник. - К., 2011. - 120 с.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http://nadoest.com/prosmotr/383/382186/382186_html_40f02d27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556792"/>
            <a:ext cx="314325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99384" y="1196752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 навчальному посібнику подано інформацію про історію Олімпійських ігор, становлення та розвиток сучасного олімпійського руху. Книга знайомить з олімпійськими видами спорту та досягненнями атлетів світу й України в Олімпійських іграх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Для учнів, учителів та широкого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кола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читачів, які цікавляться олімпійським спортом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92444" cy="54864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Моннен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рик. От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Шамони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Сочи. 100 лет зимних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олимпийских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Издательство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Рипол-Классик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2013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От Шамони до Сочи. 100 лет зимних олимпийских игр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973"/>
            <a:ext cx="3168352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139952" y="1556792"/>
            <a:ext cx="4320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Кожен розділ цієї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книги -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одна 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 сторінок історії зимових Олімпійських ігор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 перших змагань 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Шамоні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 1924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році до сучасних змагань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Сочі.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розповідає про видатні рекорди Білих Олімпіад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 тріумф переможців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драми поразок легендарних спортсменів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Окремий розділ присвячений  Олімпіаді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Сочі.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83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850106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 книзі відображені всі Зимові Олімпійські ігри, Як все розпочиналося, цікаво ознайомитися із костюмами минулого та сучасності</a:t>
            </a:r>
            <a:r>
              <a:rPr lang="uk-UA" sz="1600" b="1" dirty="0" smtClean="0"/>
              <a:t>.</a:t>
            </a:r>
            <a:endParaRPr lang="uk-UA" sz="1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000240"/>
            <a:ext cx="2962672" cy="63976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7" name="Объект 6" descr="От Шамони до Сочи. 100 лет зимних Олимпийских игр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590598" cy="43533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43570" y="1097280"/>
            <a:ext cx="2256846" cy="54864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8" name="Объект 7" descr="От Шамони до Сочи. 100 лет зимних Олимпийских игр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582">
            <a:off x="4611615" y="720726"/>
            <a:ext cx="4041775" cy="269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От Шамони до Сочи. 100 лет зимних Олимпийских игр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127">
            <a:off x="4662417" y="3384327"/>
            <a:ext cx="4174490" cy="27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8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63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Слайд-вміст експонованих видань</a:t>
            </a: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Книги, помічені маркером (.) можна читати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, скачати або купити за посиланнями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56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М.М. </a:t>
            </a:r>
            <a:br>
              <a:rPr lang="uk-UA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Енциклопедія олімпійського спорту в запитаннях і відповідях.  К.: Олімпійська література  2011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2"/>
            <a:ext cx="8715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М.М. Твій олімпійський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путівник.-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.- К.: Олімпійська література, 2011.- 120 с., іл.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Олімпійська арена. Журнал: Спеціальний проект. Зірки олімпійського спорту України 1994 – 2008.- К.: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АТ «Олімпійська арена», 2011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000240"/>
            <a:ext cx="8858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Бубка С.Н.,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М.М. Перша російська олімпіада. Київ 1913.- К.: Олімпійська література , 2013.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285992"/>
            <a:ext cx="8715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Бубка С.Н.,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М.М. Олімпійське сузір’я України: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Атлети.-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К.: Олімпійська література, 2013.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571744"/>
            <a:ext cx="87154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Бубка С.Н.,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М.М. Олімпійське сузір’я України: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Тренери.-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К.: Олімпійська література, 2011.- 252 с.: іл.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71810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ХХІІ зимові Олімпійські ігри. Сочі-2014 : Навчальне видання /За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ред.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Булатової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М.М. - К.: Національний Олімпійський комітет України, 2013.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71876"/>
            <a:ext cx="87154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Твій перший олімпійський путівник :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/ за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ред. М.М.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Булатової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– вид. 2-ге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– К. : Олімп. л-ра, 2007. – 103 с. : іл.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07194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М.М.Твій олімпійський путівник. - К., 2011. - 120 с.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357694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Моннен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рик. От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Шамони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до Сочи. 100 лет зимних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олимпийских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Издательство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Рипол-Классик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2013</a:t>
            </a:r>
            <a:br>
              <a:rPr lang="uk-UA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4786322"/>
            <a:ext cx="86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Бондар Ю. Футбольні пригоди Видавництво Фоліо, 2012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5072074"/>
            <a:ext cx="8858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Дуги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Бримсон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Крылья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воробья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Издательство  Амфора, 2013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5357826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Юлия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Лавряшина Жаркий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лед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Слезы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сильной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женщины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5657671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Лев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Кассиль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Вратарь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республики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Издательство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«Вече», 2011</a:t>
            </a:r>
            <a:br>
              <a:rPr lang="uk-UA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585789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Геомар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Куликов.  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влиял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Севку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Издательство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Энас-Книга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2011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6143644"/>
            <a:ext cx="8858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Анатолий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Голубев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Никто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любит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Крокодила. Москва.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Молодая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гвардия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1973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357166"/>
            <a:ext cx="2714644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Бондар 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Ю. Футбольні пригоди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Видавництво Фоліо, 2012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Футбольні пригод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928934"/>
            <a:ext cx="2592288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03848" y="1700808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Влітку 2012 року дві країни, Польща й Україна,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приймали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один з найбільших спортивних турнірів — чемпіонат Європи з футболу. За головний приз — Кубок Європи — та звання чемпіонів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змагалися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16 найсильніших збірних Старого Світу. Про них у цьому виданні розповідають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Стриб-Скок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та його друзі, юні футболісти країн-учасниць чемпіонату.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Книга для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широкого кола шанувальників футболу.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928802"/>
            <a:ext cx="3071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Купити книгу можна за посиланням  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grenka.ua/76955/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Futbol-ni-prigodi</a:t>
            </a:r>
            <a:endParaRPr lang="uk-UA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starlabcomputer.altervista.org/images/Computer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12" cy="18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3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64305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Окрім олімпійських книг спортивної тематики існує багато художніх книг, які знайомлять вас із різними видами спорту, з тим, що головне в спорті – дружба, що перемагає в житті не тільки самий спритний, а що більш важливо, той, хто підставляє своє плече другові.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Вашій увазі  книги, які саме про це.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306832"/>
            <a:ext cx="637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“З книгою в спорті та в </a:t>
            </a:r>
            <a:r>
              <a:rPr lang="uk-U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житті”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1\Рабочий стол\картинки книг\к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2019300" cy="2257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35716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Рубрика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928670"/>
            <a:ext cx="2714644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85728"/>
            <a:ext cx="4186238" cy="77809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Дуги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Бримсон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Крылья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воробья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Издательство  Амфора, 2013</a:t>
            </a:r>
            <a:endParaRPr lang="uk-U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sovsport.ru/s/user/zitMbWU10hRSaaJ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r="17799"/>
          <a:stretch>
            <a:fillRect/>
          </a:stretch>
        </p:blipFill>
        <p:spPr bwMode="auto">
          <a:xfrm>
            <a:off x="642910" y="2857496"/>
            <a:ext cx="2448272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47864" y="1268760"/>
            <a:ext cx="53285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Дугі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Брімсон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відомий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живописьменник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життя футбольних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ультрас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та хуліганів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 знайдете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Інтернеті  його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книги – «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Бешена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армія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«Вбивці футболу» та інші. Але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Крылья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воробья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твір художній та цікавий за змістом: згідно заповіту   дядька, головний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стає володарем клубу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найпринциповішого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суперника улюбленої команди..  Якщо він відмовиться, то втрачає багату спадщину! Як тут бути? Важкі переживання та вирішення важливих питань, знайдете на сторінках цієї захоплюючої книги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488"/>
            <a:ext cx="3000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Скачати книгу можна за посиланням 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bookfor.ru/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sovremennaya_proza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/...</a:t>
            </a:r>
            <a:endParaRPr lang="uk-UA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starlabcomputer.altervista.org/images/Computer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4612" cy="18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70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365125"/>
            <a:ext cx="4514854" cy="132556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Юлия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Лавряшина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Жаркий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Слезы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сильной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женщины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Издательство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Гелеос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2009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sovsport.ru/s/user/FJBS4lNRDG8lCHaf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5910"/>
          <a:stretch>
            <a:fillRect/>
          </a:stretch>
        </p:blipFill>
        <p:spPr bwMode="auto">
          <a:xfrm>
            <a:off x="500034" y="2786058"/>
            <a:ext cx="2592288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95936" y="1556792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Ця  художня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 пристрасті  у світі фігурного катання буде більш цікавою  дівчаткам. За нею, якщо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ятаєте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був навіть знятий  серіал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якому зіграли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Роман Костомаров,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Олексій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Ягудин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Олексій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Тихонов, 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рина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Слуцька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Ця книга - саме те, що почитати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перервах між випусками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Льодовикового періоду».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857364"/>
            <a:ext cx="3571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Скопіювати видання можна за посиланням</a:t>
            </a:r>
          </a:p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te-kari.ru/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poleznoe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/2985.php</a:t>
            </a:r>
            <a:endParaRPr lang="uk-UA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starlabcomputer.altervista.org/images/Computer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0"/>
            <a:ext cx="2714612" cy="18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0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06613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Кассиль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Вратарь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республики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Издательство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«Вече», 2011</a:t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sovsport.ru/s/user/pDoqgfet7Rc7KS5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04800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40152" y="1628800"/>
            <a:ext cx="29523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Можливо це найвідоміша  книжка про спорт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дітей часів СРСР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ятаєте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із фільму: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Эй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вратарь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готовься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к бою!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Часовым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поставлен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ворот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…»?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 ви  хочете  узнати, як розпочинався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футбол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Радянському Союзі майже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років тому, кращого читання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знайти!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bookvoed.ru/files/1836/27/86/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076450" cy="3155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8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2464"/>
            <a:ext cx="8229600" cy="84027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Геомар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Куликов.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влиял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Севку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Издательство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Энас-Книга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2011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sovsport.ru/s/user/ACd6dfMSQBNU0AQ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r="13043"/>
          <a:stretch>
            <a:fillRect/>
          </a:stretch>
        </p:blipFill>
        <p:spPr bwMode="auto">
          <a:xfrm>
            <a:off x="1331640" y="3429000"/>
            <a:ext cx="2448272" cy="3068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67944" y="0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Всі діти люблять сміятися. Але ця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книга не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тільки смішна, вона ще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вчить «розумному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доброму,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вічному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дружбі та взаємовиручці юних приятелів-хокеїстів</a:t>
            </a:r>
            <a:r>
              <a:rPr lang="uk-UA" b="1" dirty="0"/>
              <a:t>. </a:t>
            </a:r>
          </a:p>
        </p:txBody>
      </p:sp>
      <p:pic>
        <p:nvPicPr>
          <p:cNvPr id="6" name="Рисунок 5" descr="http://img.labirint.ru/images/comments_pic/1610/0_2108e3f198a378b5dd230b286f48fd96_14574529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429000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120680" cy="70609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Анатолий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Голубев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Никто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Крокодила. </a:t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Москва.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Молодая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гвардия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1973</a:t>
            </a:r>
            <a:endParaRPr lang="uk-U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sovsport.ru/s/user/n0q5MOZCvtUDZXm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r="12358"/>
          <a:stretch>
            <a:fillRect/>
          </a:stretch>
        </p:blipFill>
        <p:spPr bwMode="auto">
          <a:xfrm>
            <a:off x="571472" y="2857496"/>
            <a:ext cx="2160240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27648" y="1556792"/>
            <a:ext cx="5892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Зараз ми читаємо радянські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 великою долею  скептицизму, але якщо минути  політичний аспект,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то «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Никто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любит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Крокодила» –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прекрасний зразок повісті про великий  велоспорт (як і ще одна 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письменника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Живущие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дважды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»).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Життя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велопрофі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зсередини  нерідко складає таке враження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щ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же на наступний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після прочитання  вони просять батьків  купити собі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велосипед. Так щ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 готуйтеся, тата й   мами!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Рисунок 5" descr="Никто не любит Крокодил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6862">
            <a:off x="3164335" y="4201881"/>
            <a:ext cx="152400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ozon-st.cdn.ngenix.net/multimedia/10055836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1543685" cy="24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785926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on-line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 або скачати книгу можна за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посиланням</a:t>
            </a:r>
            <a:endParaRPr lang="uk-UA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starlabcomputer.altervista.org/images/Computer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0"/>
            <a:ext cx="2714612" cy="18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8441" y="2171579"/>
            <a:ext cx="2064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Times New Roman" pitchFamily="18" charset="0"/>
                <a:cs typeface="Times New Roman" pitchFamily="18" charset="0"/>
                <a:hlinkClick r:id="rId6"/>
              </a:rPr>
              <a:t>fanread.ru/book/4468818</a:t>
            </a:r>
            <a:endParaRPr lang="uk-UA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14357"/>
            <a:ext cx="592933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Ви можете нас знайти на сайті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biblioteka.klasna.com</a:t>
            </a:r>
          </a:p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ЗАВІТАЙТЕ ДО НАС, ЗАПРОШУЄМО!</a:t>
            </a:r>
          </a:p>
          <a:p>
            <a:pPr algn="ctr"/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Віртуальну виставку створила завідуюча бібліотеки </a:t>
            </a:r>
            <a:r>
              <a:rPr lang="uk-UA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Мунтян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Тетяна Володимирівна</a:t>
            </a:r>
          </a:p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контактна інформація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muntyan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.59@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2428892" cy="2043430"/>
          </a:xfrm>
          <a:prstGeom prst="rect">
            <a:avLst/>
          </a:prstGeom>
        </p:spPr>
      </p:pic>
      <p:pic>
        <p:nvPicPr>
          <p:cNvPr id="1027" name="Picture 3" descr="C:\Documents and Settings\1\Рабочий стол\картинки книг\кн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429000"/>
            <a:ext cx="180975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Рубрика  </a:t>
            </a:r>
            <a:r>
              <a:rPr lang="uk-U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“Олімпійська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книга”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39290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Любі читачі! У всьому світі любов до спорту  об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єднує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людей. Приклад олімпійців навчить вас сміливо торувати складні життєві шляхи і приведе багатьох із вас у спортивні зали, на стадіони, в басейни. Увійдіть у світ спорту з щирим серцем і відкритою душею!  Успіхів вам у навчанні, перемог у спорті, миру, дружби гармонії тіла й духу, величі розуму й справедливості!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1\Рабочий стол\P40416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072074"/>
            <a:ext cx="2371725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\Рабочий стол\P40416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2371725" cy="17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1\Рабочий стол\P40416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928934"/>
            <a:ext cx="2524125" cy="18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1\Рабочий стол\PB2110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2285992"/>
            <a:ext cx="2447925" cy="183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1\Рабочий стол\P40416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5072074"/>
            <a:ext cx="2524125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1\Рабочий стол\фото 2017\PC2113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000108"/>
            <a:ext cx="2447925" cy="183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968552" cy="352611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Булатова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М.М. </a:t>
            </a:r>
            <a:b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Енциклопедія олімпійського спорту в запитаннях і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відповідях. 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К.: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Олімпійська література  2011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Енциклопедія пропонує здійснити екскурс у витоки зародження олімпійського руху, головні віхи його розвитку та сьогодення через систему запитань і відповідей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Присвячується заснуванню І Юнацьких Олімпійських ігор.</a:t>
            </a:r>
            <a:b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складається із п’яти частин. 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Енциклопедія олімпійського спорту в запитаннях і відповідях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95232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422108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Книга буде цікавою дітям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та молоді,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фахівцям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галузі фізичного виховання і спорту та освіти,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широкому колу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читачів, які цікавляться історією і сьогоденням олімпійського руху.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</p:spPr>
        <p:txBody>
          <a:bodyPr/>
          <a:lstStyle/>
          <a:p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Частина І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містить широкий довідковий матеріал з історії Олімпійських ігор Стародавньої Греції.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>
                <a:latin typeface="Times New Roman" pitchFamily="18" charset="0"/>
                <a:cs typeface="Times New Roman" pitchFamily="18" charset="0"/>
              </a:rPr>
            </a:b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_20170403_182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9144000" cy="619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7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008112"/>
          </a:xfrm>
          <a:noFill/>
          <a:ln>
            <a:noFill/>
          </a:ln>
        </p:spPr>
        <p:txBody>
          <a:bodyPr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частині ІІ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висвітлені питання відродження Олімпійських ігор, створення Міжнародного олімпійського комітету і роль у цьому </a:t>
            </a:r>
            <a:r>
              <a:rPr lang="uk-UA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П’єра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uk-UA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Кубертена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Надана характеристика діяльності восьми президентів Міжнародного олімпійського комітету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600201"/>
            <a:ext cx="5770984" cy="36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G_20170403_183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25252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712968" cy="54864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частині ІІІ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представлено інформацію про олімпійські символи та церемонії, структуру Міжнародної олімпійської системи. </a:t>
            </a:r>
            <a:b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IMG_20170403_183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53752"/>
          </a:xfrm>
        </p:spPr>
        <p:txBody>
          <a:bodyPr/>
          <a:lstStyle/>
          <a:p>
            <a:pPr algn="ctr"/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Частина ІV 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присвячена олімпійським видам спорту, видатним спортсменам — чемпіонам Олімпійських ігор.</a:t>
            </a:r>
            <a:r>
              <a:rPr lang="uk-UA" sz="1600" b="1" dirty="0"/>
              <a:t/>
            </a:r>
            <a:br>
              <a:rPr lang="uk-UA" sz="1600" b="1" dirty="0"/>
            </a:b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2000" dirty="0"/>
          </a:p>
        </p:txBody>
      </p:sp>
      <p:pic>
        <p:nvPicPr>
          <p:cNvPr id="4098" name="Picture 2" descr="C:\Users\User\Desktop\IMG_20170403_183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760"/>
            <a:ext cx="9036496" cy="54864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Частина 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містить інформацію про участь українських спортсменів у Міжнародному олімпійському русі.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/>
              <a:t/>
            </a:r>
            <a:br>
              <a:rPr lang="uk-UA" sz="1800" dirty="0"/>
            </a:b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2000" dirty="0"/>
          </a:p>
        </p:txBody>
      </p:sp>
      <p:pic>
        <p:nvPicPr>
          <p:cNvPr id="5122" name="Picture 2" descr="C:\Users\User\Desktop\IMG_20170403_183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12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shablon124</Template>
  <TotalTime>716</TotalTime>
  <Words>1335</Words>
  <Application>Microsoft Office PowerPoint</Application>
  <PresentationFormat>Экран (4:3)</PresentationFormat>
  <Paragraphs>107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shablon124</vt:lpstr>
      <vt:lpstr>Книга – спорт – дружба – олімпіада - МИР</vt:lpstr>
      <vt:lpstr>Презентация PowerPoint</vt:lpstr>
      <vt:lpstr>Презентация PowerPoint</vt:lpstr>
      <vt:lpstr>Булатова М.М.   Енциклопедія олімпійського спорту в запитаннях і відповідях.  К.: Олімпійська література  2011  Енциклопедія пропонує здійснити екскурс у витоки зародження олімпійського руху, головні віхи його розвитку та сьогодення через систему запитань і відповідей. Присвячується заснуванню І Юнацьких Олімпійських ігор. Книга складається із п’яти частин. </vt:lpstr>
      <vt:lpstr>Частина І містить широкий довідковий матеріал з історії Олімпійських ігор Стародавньої Греції. </vt:lpstr>
      <vt:lpstr> У частині ІІ висвітлені питання відродження Олімпійських ігор, створення Міжнародного олімпійського комітету і роль у цьому П’єра де Кубертена. Надана характеристика діяльності восьми президентів Міжнародного олімпійського комітету. </vt:lpstr>
      <vt:lpstr> У частині ІІІ представлено інформацію про олімпійські символи та церемонії, структуру Міжнародної олімпійської системи.  </vt:lpstr>
      <vt:lpstr>Частина ІV присвячена олімпійським видам спорту, видатним спортсменам — чемпіонам Олімпійських ігор. </vt:lpstr>
      <vt:lpstr>  Частина V містить інформацію про участь українських спортсменів у Міжнародному олімпійському русі.  </vt:lpstr>
      <vt:lpstr>Булатова М.М. Твій олімпійський путівник.- .- К.: Олімпійська література, 2011.- 120 с., іл. </vt:lpstr>
      <vt:lpstr>  Олімпійська арена. Журнал: Спеціальний проект. Зірки олімпійського спорту України 1994 – 2008.- К.: Пр АТ «Олімпійська арена», 2011 </vt:lpstr>
      <vt:lpstr>Бубка С.Н., Булатова М.М. Перша російська олімпіада. Київ 1913.- К.: Олімпійська література , 2013.  </vt:lpstr>
      <vt:lpstr>Бубка С.Н., Булатова М.М. Олімпійське сузір’я України: Атлети.- К.: Олімпійська література, 2013.  </vt:lpstr>
      <vt:lpstr>Бубка С.Н., Булатова М.М. Олімпійське сузір’я України: Тренери.- К.: Олімпійська література, 2011.- 252 с.: іл. </vt:lpstr>
      <vt:lpstr>ХХІІ зимові Олімпійські ігри. Сочі-2014 : Навчальне видання /За заг. ред. Булатової М.М. - К.: Національний Олімпійський комітет України, 2013.  </vt:lpstr>
      <vt:lpstr> Твій перший олімпійський путівник : навч. посіб. / за заг. ред. М.М.Булатової. – вид. 2-ге доп. – К. : Олімп. л-ра, 2007. – 103 с. : іл.  </vt:lpstr>
      <vt:lpstr>Булатова М.М.Твій олімпійський путівник. - К., 2011. - 120 с. </vt:lpstr>
      <vt:lpstr>   Моннен Эрик. От Шамони до Сочи. 100 лет зимних олимпийских игр. Издательство Рипол-Классик. 2013   </vt:lpstr>
      <vt:lpstr> У книзі відображені всі Зимові Олімпійські ігри, Як все розпочиналося, цікаво ознайомитися із костюмами минулого та сучасності.</vt:lpstr>
      <vt:lpstr>Бондар  Ю. Футбольні пригоди Видавництво Фоліо, 2012</vt:lpstr>
      <vt:lpstr>Презентация PowerPoint</vt:lpstr>
      <vt:lpstr>Дуги Бримсон.  Крылья воробья Издательство  Амфора, 2013</vt:lpstr>
      <vt:lpstr>Юлия Лавряшина  Жаркий лед.  Слезы сильной женщины.  Издательство  Гелеос, 2009 </vt:lpstr>
      <vt:lpstr>Лев Кассиль Вратарь республики Издательство «Вече», 2011 </vt:lpstr>
      <vt:lpstr>Геомар Куликов.   Как я влиял на Севку.  Издательство Энас-Книга, 2011 </vt:lpstr>
      <vt:lpstr> Анатолий Голубев.  Никто не любит Крокодила.                             Москва. Молодая гвардия, 1973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– спорт – дружба – олімпіада - МИР</dc:title>
  <dc:creator>User</dc:creator>
  <cp:lastModifiedBy>User</cp:lastModifiedBy>
  <cp:revision>59</cp:revision>
  <dcterms:created xsi:type="dcterms:W3CDTF">2017-04-01T14:04:32Z</dcterms:created>
  <dcterms:modified xsi:type="dcterms:W3CDTF">2017-04-05T14:17:16Z</dcterms:modified>
</cp:coreProperties>
</file>